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7" r:id="rId6"/>
    <p:sldId id="278" r:id="rId7"/>
    <p:sldId id="259" r:id="rId8"/>
    <p:sldId id="260" r:id="rId9"/>
    <p:sldId id="258" r:id="rId10"/>
    <p:sldId id="281" r:id="rId11"/>
    <p:sldId id="279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F4AFD2-66EC-4991-92A8-2C2B69B96F2D}" type="datetime1">
              <a:rPr lang="nl-NL" smtClean="0"/>
              <a:t>14-02-2023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6A6AC-86F9-4245-912E-4A4B66A0EB60}" type="datetime1">
              <a:rPr lang="nl-NL" smtClean="0"/>
              <a:pPr/>
              <a:t>14-02-2023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22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24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58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36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18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67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nl-NL" noProof="0" dirty="0"/>
              <a:t>FEEST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dirty="0"/>
              <a:t>FOTOALBUM</a:t>
            </a:r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oep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Afbeelding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Tijdelijke aanduiding voor afbeelding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5" name="Tijdelijke aanduiding voor afbeelding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j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Afbeelding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Tijdelijke aanduiding voor afbeelding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Tijdelijke aanduiding voor afbeelding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Tijdelijke aanduiding voor afbeelding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Tijdelijke aanduiding voor afbeelding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Tijdelijke aanduiding voor afbeelding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Tijdelijke aanduiding voor afbeelding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SECTIETITEL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z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Afbeelding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Tijdelijke aanduiding voor afbeelding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Tijdelijke aanduiding voor afbeelding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Tijdelijke aanduiding voor afbeelding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Tijdelijke aanduiding voor afbeelding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Tijdelijke aanduiding voor afbeelding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Tijdelijke aanduiding voor afbeelding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van_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Tijdelijke aanduiding voor afbeelding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Tijdelijke aanduiding voor afbeelding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Tijdelijke aanduiding voor afbeelding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SECTIETITEL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Tijdelijke aanduiding voor afbeelding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van_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Tijdelijke aanduiding voor tekst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7" name="Tijdelijke aanduiding voor afbeelding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van_twe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Tijdelijke aanduiding voor afbeelding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7" name="Tijdelijke aanduiding voor afbeelding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Tijdelijke aanduiding voor tekst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01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02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5" name="Tijdelijke aanduiding voor afbeelding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Tijdelijke aanduiding voor afbeelding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van_vi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0" name="Tijdelijke aanduiding voor afbeelding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7" name="Tijdelijke aanduiding voor afbeelding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Tijdelijke aanduiding voor afbeelding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Tijdelijke aanduiding voor afbeelding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SECTIETITEL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nl-NL" noProof="0" dirty="0"/>
              <a:t>Subtitel van sectie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Tijdelijke aanduiding voor tekst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02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Tijdelijke aanduiding voor tekst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01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5" name="Tijdelijke aanduiding voor afbeelding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van_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Tijdelijke aanduiding voor afbeelding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afbeelding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4" name="Tijdelijke aanduiding voor afbeelding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6" name="Tijdelijke aanduiding voor afbeelding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8" name="Tijdelijke aanduiding voor afbeelding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0" name="Tijdelijke aanduiding voor afbeelding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Invoegen of slepen en foto plaatsen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DIA</a:t>
            </a:r>
            <a:br>
              <a:rPr lang="nl-NL" noProof="0" dirty="0"/>
            </a:br>
            <a:r>
              <a:rPr lang="nl-NL" noProof="0" dirty="0"/>
              <a:t>TITEL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oep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Tijdelijke aanduiding voor afbeelding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01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Ondertitel voor dia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DIA</a:t>
            </a:r>
            <a:br>
              <a:rPr lang="nl-NL" noProof="0" dirty="0"/>
            </a:br>
            <a:r>
              <a:rPr lang="nl-NL" noProof="0" dirty="0"/>
              <a:t>TITEL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nl-NL" noProof="0"/>
              <a:t>Tekststijl van het model bewerken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Tijdelijke aanduiding voor tekst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01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Tijdelijke aanduiding voor tekst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02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Tijdelijke aanduiding voor afbeelding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Tijdelijke aanduiding voor afbeelding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Tijdelijke aanduiding voor tekst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01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Tijdelijke aanduiding voor tekst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02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Tijdelijke aanduiding voor tekst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Ondertitel 03</a:t>
            </a:r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Tijdelijke aanduiding voor afbeelding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Tijdelijke aanduiding voor afbeelding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Tijdelijke aanduiding voor afbeelding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Tijdelijke aanduiding voor afbeelding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DIATITEL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Tijdelijke aanduiding voor afbeelding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Tijdelijke aanduiding voor afbeelding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  <p:sp>
        <p:nvSpPr>
          <p:cNvPr id="25" name="Tijdelijke aanduiding voor afbeelding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/>
              <a:t>Invoegen of slepen en</a:t>
            </a:r>
            <a:br>
              <a:rPr lang="nl-NL" noProof="0" dirty="0"/>
            </a:br>
            <a:r>
              <a:rPr lang="nl-NL" noProof="0" dirty="0"/>
              <a:t>foto plaatsen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000" dirty="0"/>
              <a:t>Wie weet wat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sz="6000" dirty="0" err="1"/>
              <a:t>Banqueting</a:t>
            </a:r>
            <a:endParaRPr lang="nl-NL" sz="6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0FA4D3-B94F-40FA-80B0-7F8917EFC5A2}"/>
              </a:ext>
            </a:extLst>
          </p:cNvPr>
          <p:cNvSpPr txBox="1"/>
          <p:nvPr/>
        </p:nvSpPr>
        <p:spPr>
          <a:xfrm>
            <a:off x="7711126" y="320511"/>
            <a:ext cx="4015818" cy="174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78BE63C-7C26-43D9-9DFA-0727B3BD4B71}"/>
              </a:ext>
            </a:extLst>
          </p:cNvPr>
          <p:cNvSpPr txBox="1">
            <a:spLocks/>
          </p:cNvSpPr>
          <p:nvPr/>
        </p:nvSpPr>
        <p:spPr>
          <a:xfrm rot="20136243">
            <a:off x="3009766" y="5036049"/>
            <a:ext cx="3247187" cy="96957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000" dirty="0"/>
              <a:t>Inhoud?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EE77D-16FC-4DB7-BF8F-A4904897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2350576" y="3104232"/>
            <a:ext cx="7263117" cy="1325563"/>
          </a:xfrm>
        </p:spPr>
        <p:txBody>
          <a:bodyPr/>
          <a:lstStyle/>
          <a:p>
            <a:r>
              <a:rPr lang="nl-NL" dirty="0"/>
              <a:t>Leerdoelen: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C9BFCF-1FA3-4B6D-8380-76AB3E3AC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480000">
            <a:off x="3048304" y="4695588"/>
            <a:ext cx="6778391" cy="19647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nl-NL" sz="2400" dirty="0"/>
              <a:t>● Wat zijn partijen en  evenementen?</a:t>
            </a:r>
          </a:p>
          <a:p>
            <a:r>
              <a:rPr lang="nl-NL" sz="2400" dirty="0"/>
              <a:t>●  welke serveermethodes zijn er in de </a:t>
            </a:r>
            <a:r>
              <a:rPr lang="nl-NL" sz="2400" dirty="0" err="1"/>
              <a:t>banqueting</a:t>
            </a:r>
            <a:r>
              <a:rPr lang="nl-NL" sz="2400" dirty="0"/>
              <a:t>? </a:t>
            </a:r>
          </a:p>
          <a:p>
            <a:r>
              <a:rPr lang="nl-NL" sz="2400" dirty="0"/>
              <a:t>●  Wat is een partysheet?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9D300F-31E9-4558-A080-80F48F5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C6CE3E5-0223-4853-9C86-64C7A4ED7BD8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730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53864">
            <a:off x="4148692" y="281361"/>
            <a:ext cx="4599723" cy="1325563"/>
          </a:xfrm>
        </p:spPr>
        <p:txBody>
          <a:bodyPr rtlCol="0"/>
          <a:lstStyle/>
          <a:p>
            <a:pPr rtl="0"/>
            <a:r>
              <a:rPr lang="nl-NL" sz="2000" dirty="0"/>
              <a:t>Maak een groepje van 3.</a:t>
            </a:r>
            <a:br>
              <a:rPr lang="nl-NL" sz="2000" dirty="0"/>
            </a:br>
            <a:r>
              <a:rPr lang="nl-NL" sz="2000" dirty="0"/>
              <a:t>Schrijf op je wisbordje minimaal 4 voorbeelden van partijen en evenementen.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nl-NL" dirty="0"/>
              <a:t>Partijen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nl-NL" dirty="0"/>
              <a:t>Evenementen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smtClean="0"/>
              <a:t>3</a:t>
            </a:fld>
            <a:endParaRPr lang="nl-NL" dirty="0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1AA8E4A7-6F9B-49CE-BC38-684DE5855B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625" r="16625"/>
          <a:stretch>
            <a:fillRect/>
          </a:stretch>
        </p:blipFill>
        <p:spPr/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530E76C-D998-4A3B-A8B4-DAF268B7C2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8838" r="18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11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sz="2400" dirty="0"/>
              <a:t>Waarom is het in een horecagelegenheid of op een locatie?</a:t>
            </a:r>
            <a:br>
              <a:rPr lang="nl-NL" sz="2400" dirty="0"/>
            </a:br>
            <a:r>
              <a:rPr lang="nl-NL" sz="2400" dirty="0"/>
              <a:t>Verzamel met je groepje minimaal 2 redenen.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nl-NL" dirty="0"/>
              <a:t>Partijen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nl-NL" dirty="0"/>
              <a:t>Evenementen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smtClean="0"/>
              <a:t>4</a:t>
            </a:fld>
            <a:endParaRPr lang="nl-NL" dirty="0"/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1AA8E4A7-6F9B-49CE-BC38-684DE5855B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 rot="380147">
            <a:off x="1453463" y="2924567"/>
            <a:ext cx="3943867" cy="2624464"/>
          </a:xfrm>
        </p:spPr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530E76C-D998-4A3B-A8B4-DAF268B7C2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tretch>
            <a:fillRect/>
          </a:stretch>
        </p:blipFill>
        <p:spPr>
          <a:xfrm rot="21089648">
            <a:off x="6914082" y="2804069"/>
            <a:ext cx="3943867" cy="2629244"/>
          </a:xfrm>
        </p:spPr>
      </p:pic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01590">
            <a:off x="1739049" y="4456639"/>
            <a:ext cx="4344371" cy="681420"/>
          </a:xfrm>
        </p:spPr>
        <p:txBody>
          <a:bodyPr rtlCol="0">
            <a:noAutofit/>
          </a:bodyPr>
          <a:lstStyle/>
          <a:p>
            <a:pPr rtl="0"/>
            <a:r>
              <a:rPr lang="nl-NL" sz="2400" dirty="0"/>
              <a:t>Serveermethoden bij een partij.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31434" y="2507858"/>
            <a:ext cx="3095516" cy="1650075"/>
          </a:xfrm>
        </p:spPr>
        <p:txBody>
          <a:bodyPr rtlCol="0"/>
          <a:lstStyle/>
          <a:p>
            <a:pPr algn="ctr" rtl="0"/>
            <a:r>
              <a:rPr lang="nl-NL" dirty="0"/>
              <a:t>4 soorten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554950" y="1742884"/>
            <a:ext cx="4860788" cy="2094524"/>
          </a:xfrm>
        </p:spPr>
        <p:txBody>
          <a:bodyPr rtlCol="0"/>
          <a:lstStyle/>
          <a:p>
            <a:pPr marL="457200" indent="-457200" rtl="0">
              <a:buAutoNum type="arabicPeriod"/>
            </a:pPr>
            <a:r>
              <a:rPr lang="nl-NL" dirty="0"/>
              <a:t>Inzetmethode </a:t>
            </a:r>
          </a:p>
          <a:p>
            <a:pPr marL="457200" indent="-457200" rtl="0">
              <a:buAutoNum type="arabicPeriod"/>
            </a:pPr>
            <a:r>
              <a:rPr lang="nl-NL" dirty="0"/>
              <a:t>Uitserveermethode </a:t>
            </a:r>
          </a:p>
          <a:p>
            <a:pPr marL="457200" indent="-457200" rtl="0">
              <a:buAutoNum type="arabicPeriod"/>
            </a:pPr>
            <a:r>
              <a:rPr lang="nl-NL" dirty="0"/>
              <a:t>De presenteermethode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7912">
            <a:off x="6841407" y="2029208"/>
            <a:ext cx="3894392" cy="1375981"/>
          </a:xfrm>
        </p:spPr>
        <p:txBody>
          <a:bodyPr rtlCol="0"/>
          <a:lstStyle/>
          <a:p>
            <a:pPr rtl="0"/>
            <a:r>
              <a:rPr lang="nl-NL" dirty="0"/>
              <a:t>Opdracht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smtClean="0"/>
              <a:t>6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9303387-D74F-4FA0-90D7-791D8A40376B}"/>
              </a:ext>
            </a:extLst>
          </p:cNvPr>
          <p:cNvSpPr txBox="1"/>
          <p:nvPr/>
        </p:nvSpPr>
        <p:spPr>
          <a:xfrm>
            <a:off x="6743997" y="2498103"/>
            <a:ext cx="4089212" cy="362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EBB259-6736-41CF-9137-5D471FFDFA49}"/>
              </a:ext>
            </a:extLst>
          </p:cNvPr>
          <p:cNvSpPr txBox="1"/>
          <p:nvPr/>
        </p:nvSpPr>
        <p:spPr>
          <a:xfrm>
            <a:off x="6485642" y="1479780"/>
            <a:ext cx="4562572" cy="42132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59CAAB-BA78-4612-BEC1-B0BFDE415D1E}"/>
              </a:ext>
            </a:extLst>
          </p:cNvPr>
          <p:cNvSpPr txBox="1"/>
          <p:nvPr/>
        </p:nvSpPr>
        <p:spPr>
          <a:xfrm>
            <a:off x="6485642" y="1479780"/>
            <a:ext cx="43475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Partysheet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Opdracht: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Lees het draaiboek van de familie de Bruin door en vul met je groepje de partysheet in. </a:t>
            </a:r>
          </a:p>
          <a:p>
            <a:r>
              <a:rPr lang="nl-NL" dirty="0">
                <a:solidFill>
                  <a:schemeClr val="bg1"/>
                </a:solidFill>
              </a:rPr>
              <a:t>Je hebt hiervoor 10 minuten de tijd.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Succes!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Partysheet lever je bij mij in en bespreken wij in de volgende les. </a:t>
            </a:r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21B0AE86-1CD1-4A12-B4DA-5C770A8705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727" r="16727"/>
          <a:stretch>
            <a:fillRect/>
          </a:stretch>
        </p:blipFill>
        <p:spPr>
          <a:xfrm rot="380147">
            <a:off x="657554" y="890999"/>
            <a:ext cx="5076000" cy="5076000"/>
          </a:xfrm>
        </p:spPr>
      </p:pic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EE77D-16FC-4DB7-BF8F-A4904897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2350576" y="3104232"/>
            <a:ext cx="7263117" cy="1325563"/>
          </a:xfrm>
        </p:spPr>
        <p:txBody>
          <a:bodyPr/>
          <a:lstStyle/>
          <a:p>
            <a:r>
              <a:rPr lang="nl-NL" dirty="0"/>
              <a:t>Leerdoelen gehaald?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C9BFCF-1FA3-4B6D-8380-76AB3E3AC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480000">
            <a:off x="3048304" y="4695588"/>
            <a:ext cx="6778391" cy="196473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nl-NL" sz="2400" dirty="0"/>
              <a:t>● Wat zijn partijen en  evenementen?</a:t>
            </a:r>
          </a:p>
          <a:p>
            <a:r>
              <a:rPr lang="nl-NL" sz="2400" dirty="0"/>
              <a:t>●  welke serveermethodes zijn er in de </a:t>
            </a:r>
            <a:r>
              <a:rPr lang="nl-NL" sz="2400" dirty="0" err="1"/>
              <a:t>banqueting</a:t>
            </a:r>
            <a:r>
              <a:rPr lang="nl-NL" sz="2400" dirty="0"/>
              <a:t>? </a:t>
            </a:r>
          </a:p>
          <a:p>
            <a:r>
              <a:rPr lang="nl-NL" sz="2400" dirty="0"/>
              <a:t>●  Wat is een partysheet?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9D300F-31E9-4558-A080-80F48F5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C6CE3E5-0223-4853-9C86-64C7A4ED7BD8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6458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7912">
            <a:off x="6841407" y="2029208"/>
            <a:ext cx="3894392" cy="1375981"/>
          </a:xfrm>
        </p:spPr>
        <p:txBody>
          <a:bodyPr rtlCol="0"/>
          <a:lstStyle/>
          <a:p>
            <a:pPr rtl="0"/>
            <a:r>
              <a:rPr lang="nl-NL" dirty="0"/>
              <a:t>Opdracht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nl-NL" smtClean="0"/>
              <a:t>8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9303387-D74F-4FA0-90D7-791D8A40376B}"/>
              </a:ext>
            </a:extLst>
          </p:cNvPr>
          <p:cNvSpPr txBox="1"/>
          <p:nvPr/>
        </p:nvSpPr>
        <p:spPr>
          <a:xfrm>
            <a:off x="6743997" y="2498103"/>
            <a:ext cx="4089212" cy="362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EBB259-6736-41CF-9137-5D471FFDFA49}"/>
              </a:ext>
            </a:extLst>
          </p:cNvPr>
          <p:cNvSpPr txBox="1"/>
          <p:nvPr/>
        </p:nvSpPr>
        <p:spPr>
          <a:xfrm>
            <a:off x="6485642" y="1479780"/>
            <a:ext cx="4562572" cy="42132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59CAAB-BA78-4612-BEC1-B0BFDE415D1E}"/>
              </a:ext>
            </a:extLst>
          </p:cNvPr>
          <p:cNvSpPr txBox="1"/>
          <p:nvPr/>
        </p:nvSpPr>
        <p:spPr>
          <a:xfrm>
            <a:off x="6600522" y="2063280"/>
            <a:ext cx="3813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FEEDBACK 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Scan de QR en vul jouw feedback in.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Dank je wel!</a:t>
            </a: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F6C4EFBD-CC43-4868-B029-22DA1699DC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7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866400_TF77961803" id="{ED9798CA-4AC2-48C1-B0C2-583AC014C16F}" vid="{A8736547-01A2-4062-8123-6190289A274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148de9-7ccb-43b2-b456-78095780e3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841140A78274BA71ECAF170866AAA" ma:contentTypeVersion="13" ma:contentTypeDescription="Een nieuw document maken." ma:contentTypeScope="" ma:versionID="e451c86f70fdaa44101d2eb69a6f09e2">
  <xsd:schema xmlns:xsd="http://www.w3.org/2001/XMLSchema" xmlns:xs="http://www.w3.org/2001/XMLSchema" xmlns:p="http://schemas.microsoft.com/office/2006/metadata/properties" xmlns:ns3="72148de9-7ccb-43b2-b456-78095780e32e" xmlns:ns4="1a8a33a6-4078-482a-a87a-8c69d8949891" targetNamespace="http://schemas.microsoft.com/office/2006/metadata/properties" ma:root="true" ma:fieldsID="72b7ce0985b4af249ad0828651742e6f" ns3:_="" ns4:_="">
    <xsd:import namespace="72148de9-7ccb-43b2-b456-78095780e32e"/>
    <xsd:import namespace="1a8a33a6-4078-482a-a87a-8c69d89498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48de9-7ccb-43b2-b456-78095780e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a33a6-4078-482a-a87a-8c69d8949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59244-C879-4ACB-9278-C7BF3B0665A4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72148de9-7ccb-43b2-b456-78095780e32e"/>
    <ds:schemaRef ds:uri="1a8a33a6-4078-482a-a87a-8c69d894989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F7B0E49-CF19-4CB8-93B9-82222932D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879271-E9B9-4300-8C33-6DF791F78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148de9-7ccb-43b2-b456-78095780e32e"/>
    <ds:schemaRef ds:uri="1a8a33a6-4078-482a-a87a-8c69d8949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Fotoalbum voor feestjes</Template>
  <TotalTime>0</TotalTime>
  <Words>188</Words>
  <Application>Microsoft Office PowerPoint</Application>
  <PresentationFormat>Breedbeeld</PresentationFormat>
  <Paragraphs>51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Gill Sans MT</vt:lpstr>
      <vt:lpstr>Office-thema</vt:lpstr>
      <vt:lpstr>Wie weet wat</vt:lpstr>
      <vt:lpstr>Leerdoelen:</vt:lpstr>
      <vt:lpstr>Maak een groepje van 3. Schrijf op je wisbordje minimaal 4 voorbeelden van partijen en evenementen. </vt:lpstr>
      <vt:lpstr>Waarom is het in een horecagelegenheid of op een locatie? Verzamel met je groepje minimaal 2 redenen.</vt:lpstr>
      <vt:lpstr>4 soorten</vt:lpstr>
      <vt:lpstr>Opdracht </vt:lpstr>
      <vt:lpstr>Leerdoelen gehaald?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2023-02-14T09:58:53Z</dcterms:created>
  <dcterms:modified xsi:type="dcterms:W3CDTF">2023-02-17T10:22:22Z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0x0101001F6841140A78274BA71ECAF170866AAA</vt:lpwstr>
  </property>
</Properties>
</file>